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2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2310-79B6-4AA3-BF83-EC75DE2853B4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3A90-7539-4AB0-8BBF-3452667B7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2310-79B6-4AA3-BF83-EC75DE2853B4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3A90-7539-4AB0-8BBF-3452667B7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2310-79B6-4AA3-BF83-EC75DE2853B4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3A90-7539-4AB0-8BBF-3452667B7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2310-79B6-4AA3-BF83-EC75DE2853B4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3A90-7539-4AB0-8BBF-3452667B7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2310-79B6-4AA3-BF83-EC75DE2853B4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3A90-7539-4AB0-8BBF-3452667B7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2310-79B6-4AA3-BF83-EC75DE2853B4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3A90-7539-4AB0-8BBF-3452667B7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2310-79B6-4AA3-BF83-EC75DE2853B4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3A90-7539-4AB0-8BBF-3452667B7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2310-79B6-4AA3-BF83-EC75DE2853B4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3A90-7539-4AB0-8BBF-3452667B7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2310-79B6-4AA3-BF83-EC75DE2853B4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3A90-7539-4AB0-8BBF-3452667B7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2310-79B6-4AA3-BF83-EC75DE2853B4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3A90-7539-4AB0-8BBF-3452667B7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2310-79B6-4AA3-BF83-EC75DE2853B4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E3A90-7539-4AB0-8BBF-3452667B7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2310-79B6-4AA3-BF83-EC75DE2853B4}" type="datetimeFigureOut">
              <a:rPr lang="ru-RU" smtClean="0"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E3A90-7539-4AB0-8BBF-3452667B74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кисть_3 в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кисть_3 в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кисть_3 в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4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кисть_3 в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68574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кисть_3 в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68574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ianDe_presentation_кисть_3 в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6" cy="68574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ianDe_presentation_кисть_3 в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6" cy="68574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Design8</dc:creator>
  <cp:lastModifiedBy>Design8</cp:lastModifiedBy>
  <cp:revision>3</cp:revision>
  <dcterms:created xsi:type="dcterms:W3CDTF">2020-02-05T03:19:00Z</dcterms:created>
  <dcterms:modified xsi:type="dcterms:W3CDTF">2020-02-05T03:33:24Z</dcterms:modified>
</cp:coreProperties>
</file>